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029" autoAdjust="0"/>
    <p:restoredTop sz="94710" autoAdjust="0"/>
  </p:normalViewPr>
  <p:slideViewPr>
    <p:cSldViewPr snapToGrid="0">
      <p:cViewPr>
        <p:scale>
          <a:sx n="90" d="100"/>
          <a:sy n="90" d="100"/>
        </p:scale>
        <p:origin x="-324" y="-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FEA652-801A-4B2E-A9DE-05427EE0C5EA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BEB6B5-8B01-4825-AF1D-F85E36FEC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799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BEB6B5-8B01-4825-AF1D-F85E36FEC7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640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39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052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04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139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432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31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046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41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466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38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955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88A1D-5876-4160-8E2B-BC5C1FFB7C20}" type="datetimeFigureOut">
              <a:rPr lang="en-US" smtClean="0"/>
              <a:t>5/16/2015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72949-7671-40E6-8799-61A4E35F7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46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t="7997" r="8518" b="11996"/>
          <a:stretch/>
        </p:blipFill>
        <p:spPr>
          <a:xfrm>
            <a:off x="103368" y="22498"/>
            <a:ext cx="5468402" cy="6835503"/>
          </a:xfrm>
          <a:prstGeom prst="rect">
            <a:avLst/>
          </a:prstGeom>
        </p:spPr>
      </p:pic>
      <p:sp>
        <p:nvSpPr>
          <p:cNvPr id="10" name="Rectangle 9"/>
          <p:cNvSpPr>
            <a:spLocks noChangeAspect="1"/>
          </p:cNvSpPr>
          <p:nvPr/>
        </p:nvSpPr>
        <p:spPr>
          <a:xfrm rot="-120000">
            <a:off x="5689733" y="-95689"/>
            <a:ext cx="5603489" cy="6858000"/>
          </a:xfrm>
          <a:prstGeom prst="rect">
            <a:avLst/>
          </a:prstGeom>
          <a:blipFill dpi="0" rotWithShape="1">
            <a:blip r:embed="rId4"/>
            <a:srcRect/>
            <a:stretch>
              <a:fillRect l="-3575" t="-8297" r="-2189" b="-7685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125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26" r="23210" b="12593"/>
          <a:stretch/>
        </p:blipFill>
        <p:spPr>
          <a:xfrm>
            <a:off x="0" y="80056"/>
            <a:ext cx="5341656" cy="662983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0" t="20554" r="25724" b="15443"/>
          <a:stretch/>
        </p:blipFill>
        <p:spPr>
          <a:xfrm>
            <a:off x="5536034" y="80056"/>
            <a:ext cx="5192067" cy="656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286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4" t="15810" r="5339" b="18447"/>
          <a:stretch/>
        </p:blipFill>
        <p:spPr>
          <a:xfrm>
            <a:off x="0" y="3366299"/>
            <a:ext cx="5499279" cy="32101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0" t="10551" r="2044" b="16635"/>
          <a:stretch/>
        </p:blipFill>
        <p:spPr>
          <a:xfrm>
            <a:off x="3082221" y="180303"/>
            <a:ext cx="9005628" cy="565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273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789"/>
            <a:ext cx="51435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5"/>
          <a:stretch/>
        </p:blipFill>
        <p:spPr>
          <a:xfrm>
            <a:off x="4559120" y="128789"/>
            <a:ext cx="48521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201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</Words>
  <Application>Microsoft Office PowerPoint</Application>
  <PresentationFormat>Widescreen</PresentationFormat>
  <Paragraphs>1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Greg Ridgeway</dc:creator>
  <cp:lastModifiedBy>Greg Ridgeway</cp:lastModifiedBy>
  <cp:revision>14</cp:revision>
  <dcterms:created xsi:type="dcterms:W3CDTF">2015-05-16T12:46:32Z</dcterms:created>
  <dcterms:modified xsi:type="dcterms:W3CDTF">2015-05-16T22:08:25Z</dcterms:modified>
</cp:coreProperties>
</file>

<file path=docProps/thumbnail.jpeg>
</file>